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625" r:id="rId2"/>
    <p:sldId id="261" r:id="rId3"/>
    <p:sldId id="262" r:id="rId4"/>
    <p:sldId id="626" r:id="rId5"/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8"/>
  </p:normalViewPr>
  <p:slideViewPr>
    <p:cSldViewPr snapToGrid="0" snapToObjects="1">
      <p:cViewPr>
        <p:scale>
          <a:sx n="100" d="100"/>
          <a:sy n="100" d="100"/>
        </p:scale>
        <p:origin x="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>
        <p:scale>
          <a:sx n="90" d="100"/>
          <a:sy n="90" d="100"/>
        </p:scale>
        <p:origin x="263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2.png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278A0A-AC26-4CCA-8C2A-0CADBF3D37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44E79BB-1CF9-421D-940E-EC37EEB49C3A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Hvordan ser Citrix ud i dag</a:t>
          </a:r>
          <a:endParaRPr lang="en-US" dirty="0"/>
        </a:p>
      </dgm:t>
    </dgm:pt>
    <dgm:pt modelId="{44B945A7-B9A3-4230-93AB-5822B321BA9B}" type="parTrans" cxnId="{635E2C7C-437C-4209-A78C-692E907706B2}">
      <dgm:prSet/>
      <dgm:spPr/>
      <dgm:t>
        <a:bodyPr/>
        <a:lstStyle/>
        <a:p>
          <a:endParaRPr lang="en-US"/>
        </a:p>
      </dgm:t>
    </dgm:pt>
    <dgm:pt modelId="{40AF0233-F738-4B04-9403-4EAD345D6688}" type="sibTrans" cxnId="{635E2C7C-437C-4209-A78C-692E907706B2}">
      <dgm:prSet/>
      <dgm:spPr/>
      <dgm:t>
        <a:bodyPr/>
        <a:lstStyle/>
        <a:p>
          <a:endParaRPr lang="en-US"/>
        </a:p>
      </dgm:t>
    </dgm:pt>
    <dgm:pt modelId="{28D75BBE-F12A-477F-B3D6-163DC5EEC5D2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Hvordan kan vi tage Citrix </a:t>
          </a:r>
          <a:r>
            <a:rPr lang="da-DK" dirty="0" err="1"/>
            <a:t>Cloud</a:t>
          </a:r>
          <a:r>
            <a:rPr lang="da-DK" dirty="0"/>
            <a:t> i brug</a:t>
          </a:r>
          <a:endParaRPr lang="en-US" dirty="0"/>
        </a:p>
      </dgm:t>
    </dgm:pt>
    <dgm:pt modelId="{33E7F90F-17CB-4EE4-8BFD-32444DFC9682}" type="parTrans" cxnId="{D5A26038-0BF4-43C5-97A8-9F71314060DB}">
      <dgm:prSet/>
      <dgm:spPr/>
      <dgm:t>
        <a:bodyPr/>
        <a:lstStyle/>
        <a:p>
          <a:endParaRPr lang="en-US"/>
        </a:p>
      </dgm:t>
    </dgm:pt>
    <dgm:pt modelId="{C3B1E44D-75C5-4E60-8067-24486BB35033}" type="sibTrans" cxnId="{D5A26038-0BF4-43C5-97A8-9F71314060DB}">
      <dgm:prSet/>
      <dgm:spPr/>
      <dgm:t>
        <a:bodyPr/>
        <a:lstStyle/>
        <a:p>
          <a:endParaRPr lang="en-US"/>
        </a:p>
      </dgm:t>
    </dgm:pt>
    <dgm:pt modelId="{FA3B8C7F-6901-451E-BC9C-1E704E73D5CE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Hvordan passer Azure eller andre public </a:t>
          </a:r>
          <a:r>
            <a:rPr lang="da-DK" dirty="0" err="1"/>
            <a:t>clouds</a:t>
          </a:r>
          <a:r>
            <a:rPr lang="da-DK" dirty="0"/>
            <a:t> ind i billedet</a:t>
          </a:r>
          <a:endParaRPr lang="en-US" dirty="0"/>
        </a:p>
      </dgm:t>
    </dgm:pt>
    <dgm:pt modelId="{A71C5352-0283-4E99-A15A-505989D7F6F7}" type="parTrans" cxnId="{3DD7A1CA-4C85-43E2-B86E-F2CD2F8129C1}">
      <dgm:prSet/>
      <dgm:spPr/>
      <dgm:t>
        <a:bodyPr/>
        <a:lstStyle/>
        <a:p>
          <a:endParaRPr lang="en-US"/>
        </a:p>
      </dgm:t>
    </dgm:pt>
    <dgm:pt modelId="{A8BBA80D-27B1-43B2-970C-65C5D4A821A7}" type="sibTrans" cxnId="{3DD7A1CA-4C85-43E2-B86E-F2CD2F8129C1}">
      <dgm:prSet/>
      <dgm:spPr/>
      <dgm:t>
        <a:bodyPr/>
        <a:lstStyle/>
        <a:p>
          <a:endParaRPr lang="en-US"/>
        </a:p>
      </dgm:t>
    </dgm:pt>
    <dgm:pt modelId="{195EC5C3-3AA3-47EF-A194-FB99C300B83A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Hvordan ser en ren </a:t>
          </a:r>
          <a:r>
            <a:rPr lang="da-DK" dirty="0" err="1"/>
            <a:t>cloud</a:t>
          </a:r>
          <a:r>
            <a:rPr lang="da-DK" dirty="0"/>
            <a:t> løsning ud</a:t>
          </a:r>
          <a:endParaRPr lang="en-US" dirty="0"/>
        </a:p>
      </dgm:t>
    </dgm:pt>
    <dgm:pt modelId="{680FB4CA-D231-4EF5-88EA-F752C25E4755}" type="parTrans" cxnId="{A4E9C828-A911-44C7-8659-761570005B16}">
      <dgm:prSet/>
      <dgm:spPr/>
      <dgm:t>
        <a:bodyPr/>
        <a:lstStyle/>
        <a:p>
          <a:endParaRPr lang="en-US"/>
        </a:p>
      </dgm:t>
    </dgm:pt>
    <dgm:pt modelId="{02BF7600-15D4-4DE3-AB7B-7CEFCA0BF2C9}" type="sibTrans" cxnId="{A4E9C828-A911-44C7-8659-761570005B16}">
      <dgm:prSet/>
      <dgm:spPr/>
      <dgm:t>
        <a:bodyPr/>
        <a:lstStyle/>
        <a:p>
          <a:endParaRPr lang="en-US"/>
        </a:p>
      </dgm:t>
    </dgm:pt>
    <dgm:pt modelId="{835C2CA7-CA10-1246-AC09-BB23FA9A29F7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Hvilke ønsker har I til Citrix?</a:t>
          </a:r>
        </a:p>
      </dgm:t>
    </dgm:pt>
    <dgm:pt modelId="{07187DE1-F606-2940-A6D4-447DF93536D8}" type="parTrans" cxnId="{9D0966FE-EA3F-1E4C-85A5-4F09F505EB8A}">
      <dgm:prSet/>
      <dgm:spPr/>
    </dgm:pt>
    <dgm:pt modelId="{A620F65F-A1B5-EF46-A445-6949655BA050}" type="sibTrans" cxnId="{9D0966FE-EA3F-1E4C-85A5-4F09F505EB8A}">
      <dgm:prSet/>
      <dgm:spPr/>
    </dgm:pt>
    <dgm:pt modelId="{FDFEFCDC-BC78-6244-93C9-78941AFAFBE5}">
      <dgm:prSet/>
      <dgm:spPr/>
      <dgm:t>
        <a:bodyPr/>
        <a:lstStyle/>
        <a:p>
          <a:pPr>
            <a:lnSpc>
              <a:spcPct val="100000"/>
            </a:lnSpc>
          </a:pPr>
          <a:r>
            <a:rPr lang="da-DK" dirty="0"/>
            <a:t>Hvordan er jeres Citrix miljø i dag?</a:t>
          </a:r>
        </a:p>
      </dgm:t>
    </dgm:pt>
    <dgm:pt modelId="{EE48F70A-E83C-F740-9EA3-4F41102A8AC7}" type="parTrans" cxnId="{492B438B-4EC3-5D44-BCD5-89915674ECA8}">
      <dgm:prSet/>
      <dgm:spPr/>
    </dgm:pt>
    <dgm:pt modelId="{930462A6-FE87-A041-BC1F-8FD300B17BC4}" type="sibTrans" cxnId="{492B438B-4EC3-5D44-BCD5-89915674ECA8}">
      <dgm:prSet/>
      <dgm:spPr/>
    </dgm:pt>
    <dgm:pt modelId="{AD363657-5D1D-4953-9C08-F440C1CDA5BC}" type="pres">
      <dgm:prSet presAssocID="{55278A0A-AC26-4CCA-8C2A-0CADBF3D370C}" presName="root" presStyleCnt="0">
        <dgm:presLayoutVars>
          <dgm:dir/>
          <dgm:resizeHandles val="exact"/>
        </dgm:presLayoutVars>
      </dgm:prSet>
      <dgm:spPr/>
    </dgm:pt>
    <dgm:pt modelId="{8F5A55C8-6AB1-F54D-88C1-F2E64F7AB9B5}" type="pres">
      <dgm:prSet presAssocID="{835C2CA7-CA10-1246-AC09-BB23FA9A29F7}" presName="compNode" presStyleCnt="0"/>
      <dgm:spPr/>
    </dgm:pt>
    <dgm:pt modelId="{08AF2E6D-EE62-E741-8D6A-7F72E98A6F1F}" type="pres">
      <dgm:prSet presAssocID="{835C2CA7-CA10-1246-AC09-BB23FA9A29F7}" presName="bgRect" presStyleLbl="bgShp" presStyleIdx="0" presStyleCnt="6"/>
      <dgm:spPr/>
    </dgm:pt>
    <dgm:pt modelId="{EED1B37B-B86C-924F-9F55-8B21B70C173A}" type="pres">
      <dgm:prSet presAssocID="{835C2CA7-CA10-1246-AC09-BB23FA9A29F7}" presName="iconRect" presStyleLbl="node1" presStyleIdx="0" presStyleCnt="6"/>
      <dgm:spPr/>
    </dgm:pt>
    <dgm:pt modelId="{5B74F77A-3A7A-5C46-B019-82C7C8047774}" type="pres">
      <dgm:prSet presAssocID="{835C2CA7-CA10-1246-AC09-BB23FA9A29F7}" presName="spaceRect" presStyleCnt="0"/>
      <dgm:spPr/>
    </dgm:pt>
    <dgm:pt modelId="{B906A9F9-31A8-2B49-8D6B-8C075D69FFE7}" type="pres">
      <dgm:prSet presAssocID="{835C2CA7-CA10-1246-AC09-BB23FA9A29F7}" presName="parTx" presStyleLbl="revTx" presStyleIdx="0" presStyleCnt="6">
        <dgm:presLayoutVars>
          <dgm:chMax val="0"/>
          <dgm:chPref val="0"/>
        </dgm:presLayoutVars>
      </dgm:prSet>
      <dgm:spPr/>
    </dgm:pt>
    <dgm:pt modelId="{8F6FEFF4-505F-9F4C-B5AB-6EE95147AF49}" type="pres">
      <dgm:prSet presAssocID="{A620F65F-A1B5-EF46-A445-6949655BA050}" presName="sibTrans" presStyleCnt="0"/>
      <dgm:spPr/>
    </dgm:pt>
    <dgm:pt modelId="{1D66CA3F-E12B-A647-842E-9B33B2D2A1CB}" type="pres">
      <dgm:prSet presAssocID="{FDFEFCDC-BC78-6244-93C9-78941AFAFBE5}" presName="compNode" presStyleCnt="0"/>
      <dgm:spPr/>
    </dgm:pt>
    <dgm:pt modelId="{604D1A9E-68C0-8447-9CFC-474DB713B56D}" type="pres">
      <dgm:prSet presAssocID="{FDFEFCDC-BC78-6244-93C9-78941AFAFBE5}" presName="bgRect" presStyleLbl="bgShp" presStyleIdx="1" presStyleCnt="6"/>
      <dgm:spPr/>
    </dgm:pt>
    <dgm:pt modelId="{7CFEB61F-E90C-B645-9005-68147C0BB822}" type="pres">
      <dgm:prSet presAssocID="{FDFEFCDC-BC78-6244-93C9-78941AFAFBE5}" presName="iconRect" presStyleLbl="node1" presStyleIdx="1" presStyleCnt="6"/>
      <dgm:spPr/>
    </dgm:pt>
    <dgm:pt modelId="{B9B41DB4-009B-1C4E-A0A0-4C8650DA6E53}" type="pres">
      <dgm:prSet presAssocID="{FDFEFCDC-BC78-6244-93C9-78941AFAFBE5}" presName="spaceRect" presStyleCnt="0"/>
      <dgm:spPr/>
    </dgm:pt>
    <dgm:pt modelId="{D727F835-631A-C840-9460-79FFE520B2AB}" type="pres">
      <dgm:prSet presAssocID="{FDFEFCDC-BC78-6244-93C9-78941AFAFBE5}" presName="parTx" presStyleLbl="revTx" presStyleIdx="1" presStyleCnt="6">
        <dgm:presLayoutVars>
          <dgm:chMax val="0"/>
          <dgm:chPref val="0"/>
        </dgm:presLayoutVars>
      </dgm:prSet>
      <dgm:spPr/>
    </dgm:pt>
    <dgm:pt modelId="{8819E99C-0542-9246-9B41-653C6EE51D8A}" type="pres">
      <dgm:prSet presAssocID="{930462A6-FE87-A041-BC1F-8FD300B17BC4}" presName="sibTrans" presStyleCnt="0"/>
      <dgm:spPr/>
    </dgm:pt>
    <dgm:pt modelId="{1A0D545E-5E6C-44D7-9A81-742BDBF14C57}" type="pres">
      <dgm:prSet presAssocID="{444E79BB-1CF9-421D-940E-EC37EEB49C3A}" presName="compNode" presStyleCnt="0"/>
      <dgm:spPr/>
    </dgm:pt>
    <dgm:pt modelId="{3E007421-A1BD-4CBA-B0A5-8095CE805F0B}" type="pres">
      <dgm:prSet presAssocID="{444E79BB-1CF9-421D-940E-EC37EEB49C3A}" presName="bgRect" presStyleLbl="bgShp" presStyleIdx="2" presStyleCnt="6"/>
      <dgm:spPr/>
    </dgm:pt>
    <dgm:pt modelId="{99973BC3-A73D-4203-A95E-FA790548C402}" type="pres">
      <dgm:prSet presAssocID="{444E79BB-1CF9-421D-940E-EC37EEB49C3A}" presName="iconRect" presStyleLbl="node1" presStyleIdx="2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E1E3039-4C91-41E3-98D5-B2A00D80A36C}" type="pres">
      <dgm:prSet presAssocID="{444E79BB-1CF9-421D-940E-EC37EEB49C3A}" presName="spaceRect" presStyleCnt="0"/>
      <dgm:spPr/>
    </dgm:pt>
    <dgm:pt modelId="{D61EE9CE-058C-45CC-AC01-854CE4CE543C}" type="pres">
      <dgm:prSet presAssocID="{444E79BB-1CF9-421D-940E-EC37EEB49C3A}" presName="parTx" presStyleLbl="revTx" presStyleIdx="2" presStyleCnt="6">
        <dgm:presLayoutVars>
          <dgm:chMax val="0"/>
          <dgm:chPref val="0"/>
        </dgm:presLayoutVars>
      </dgm:prSet>
      <dgm:spPr/>
    </dgm:pt>
    <dgm:pt modelId="{48AE191B-5498-4A5D-9544-AA1406C626CA}" type="pres">
      <dgm:prSet presAssocID="{40AF0233-F738-4B04-9403-4EAD345D6688}" presName="sibTrans" presStyleCnt="0"/>
      <dgm:spPr/>
    </dgm:pt>
    <dgm:pt modelId="{6527FBC1-43AF-4BCB-B932-C5014F0D84FF}" type="pres">
      <dgm:prSet presAssocID="{28D75BBE-F12A-477F-B3D6-163DC5EEC5D2}" presName="compNode" presStyleCnt="0"/>
      <dgm:spPr/>
    </dgm:pt>
    <dgm:pt modelId="{80F6165A-E6C6-4114-A517-72DC07562D6F}" type="pres">
      <dgm:prSet presAssocID="{28D75BBE-F12A-477F-B3D6-163DC5EEC5D2}" presName="bgRect" presStyleLbl="bgShp" presStyleIdx="3" presStyleCnt="6"/>
      <dgm:spPr/>
    </dgm:pt>
    <dgm:pt modelId="{5EBEE378-E9C6-49D7-AE46-7A543B5799B8}" type="pres">
      <dgm:prSet presAssocID="{28D75BBE-F12A-477F-B3D6-163DC5EEC5D2}" presName="iconRect" presStyleLbl="node1" presStyleIdx="3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B6702825-6979-4846-8A06-72615729BE1F}" type="pres">
      <dgm:prSet presAssocID="{28D75BBE-F12A-477F-B3D6-163DC5EEC5D2}" presName="spaceRect" presStyleCnt="0"/>
      <dgm:spPr/>
    </dgm:pt>
    <dgm:pt modelId="{952667A6-1CDA-4C79-BE73-D95460193D80}" type="pres">
      <dgm:prSet presAssocID="{28D75BBE-F12A-477F-B3D6-163DC5EEC5D2}" presName="parTx" presStyleLbl="revTx" presStyleIdx="3" presStyleCnt="6">
        <dgm:presLayoutVars>
          <dgm:chMax val="0"/>
          <dgm:chPref val="0"/>
        </dgm:presLayoutVars>
      </dgm:prSet>
      <dgm:spPr/>
    </dgm:pt>
    <dgm:pt modelId="{D21B7588-CDA4-48F8-8B2B-A672A5E005B1}" type="pres">
      <dgm:prSet presAssocID="{C3B1E44D-75C5-4E60-8067-24486BB35033}" presName="sibTrans" presStyleCnt="0"/>
      <dgm:spPr/>
    </dgm:pt>
    <dgm:pt modelId="{04E168FC-0FA7-4962-9574-436CA42A4453}" type="pres">
      <dgm:prSet presAssocID="{FA3B8C7F-6901-451E-BC9C-1E704E73D5CE}" presName="compNode" presStyleCnt="0"/>
      <dgm:spPr/>
    </dgm:pt>
    <dgm:pt modelId="{4E524C9A-BDE0-42E4-9005-8EA93CB1A97F}" type="pres">
      <dgm:prSet presAssocID="{FA3B8C7F-6901-451E-BC9C-1E704E73D5CE}" presName="bgRect" presStyleLbl="bgShp" presStyleIdx="4" presStyleCnt="6"/>
      <dgm:spPr/>
    </dgm:pt>
    <dgm:pt modelId="{1D484F3F-4F08-4FD1-9ACC-463AA3B17ADC}" type="pres">
      <dgm:prSet presAssocID="{FA3B8C7F-6901-451E-BC9C-1E704E73D5CE}" presName="iconRect" presStyleLbl="nod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0CF328E2-7D77-44E6-970F-C25344472924}" type="pres">
      <dgm:prSet presAssocID="{FA3B8C7F-6901-451E-BC9C-1E704E73D5CE}" presName="spaceRect" presStyleCnt="0"/>
      <dgm:spPr/>
    </dgm:pt>
    <dgm:pt modelId="{E28C52F1-71E4-4105-91A8-EB90CA68D7B2}" type="pres">
      <dgm:prSet presAssocID="{FA3B8C7F-6901-451E-BC9C-1E704E73D5CE}" presName="parTx" presStyleLbl="revTx" presStyleIdx="4" presStyleCnt="6">
        <dgm:presLayoutVars>
          <dgm:chMax val="0"/>
          <dgm:chPref val="0"/>
        </dgm:presLayoutVars>
      </dgm:prSet>
      <dgm:spPr/>
    </dgm:pt>
    <dgm:pt modelId="{ED82CA32-0BEB-42D4-8E09-97D7B68B9582}" type="pres">
      <dgm:prSet presAssocID="{A8BBA80D-27B1-43B2-970C-65C5D4A821A7}" presName="sibTrans" presStyleCnt="0"/>
      <dgm:spPr/>
    </dgm:pt>
    <dgm:pt modelId="{18759DAB-735C-46A9-8E43-E39F462FD988}" type="pres">
      <dgm:prSet presAssocID="{195EC5C3-3AA3-47EF-A194-FB99C300B83A}" presName="compNode" presStyleCnt="0"/>
      <dgm:spPr/>
    </dgm:pt>
    <dgm:pt modelId="{7802C716-31DD-4510-B83C-320245F5E155}" type="pres">
      <dgm:prSet presAssocID="{195EC5C3-3AA3-47EF-A194-FB99C300B83A}" presName="bgRect" presStyleLbl="bgShp" presStyleIdx="5" presStyleCnt="6"/>
      <dgm:spPr/>
    </dgm:pt>
    <dgm:pt modelId="{6054CA8B-1C6F-483E-8D4A-D10E867990A6}" type="pres">
      <dgm:prSet presAssocID="{195EC5C3-3AA3-47EF-A194-FB99C300B83A}" presName="iconRect" presStyleLbl="node1" presStyleIdx="5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0F88AF7-ADA4-4E22-B650-C6BA360A9C2D}" type="pres">
      <dgm:prSet presAssocID="{195EC5C3-3AA3-47EF-A194-FB99C300B83A}" presName="spaceRect" presStyleCnt="0"/>
      <dgm:spPr/>
    </dgm:pt>
    <dgm:pt modelId="{88F2E7A2-C6C8-4853-8AEC-BCBB6A1BC6AD}" type="pres">
      <dgm:prSet presAssocID="{195EC5C3-3AA3-47EF-A194-FB99C300B83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469ACA13-656B-440C-8BEB-0EC5555F9992}" type="presOf" srcId="{55278A0A-AC26-4CCA-8C2A-0CADBF3D370C}" destId="{AD363657-5D1D-4953-9C08-F440C1CDA5BC}" srcOrd="0" destOrd="0" presId="urn:microsoft.com/office/officeart/2018/2/layout/IconVerticalSolidList"/>
    <dgm:cxn modelId="{A4E9C828-A911-44C7-8659-761570005B16}" srcId="{55278A0A-AC26-4CCA-8C2A-0CADBF3D370C}" destId="{195EC5C3-3AA3-47EF-A194-FB99C300B83A}" srcOrd="5" destOrd="0" parTransId="{680FB4CA-D231-4EF5-88EA-F752C25E4755}" sibTransId="{02BF7600-15D4-4DE3-AB7B-7CEFCA0BF2C9}"/>
    <dgm:cxn modelId="{56C52938-9BB1-684A-81F2-FB9EE8C7C528}" type="presOf" srcId="{835C2CA7-CA10-1246-AC09-BB23FA9A29F7}" destId="{B906A9F9-31A8-2B49-8D6B-8C075D69FFE7}" srcOrd="0" destOrd="0" presId="urn:microsoft.com/office/officeart/2018/2/layout/IconVerticalSolidList"/>
    <dgm:cxn modelId="{D5A26038-0BF4-43C5-97A8-9F71314060DB}" srcId="{55278A0A-AC26-4CCA-8C2A-0CADBF3D370C}" destId="{28D75BBE-F12A-477F-B3D6-163DC5EEC5D2}" srcOrd="3" destOrd="0" parTransId="{33E7F90F-17CB-4EE4-8BFD-32444DFC9682}" sibTransId="{C3B1E44D-75C5-4E60-8067-24486BB35033}"/>
    <dgm:cxn modelId="{21013E42-C8BE-9E45-8601-4D59ED82B0CF}" type="presOf" srcId="{444E79BB-1CF9-421D-940E-EC37EEB49C3A}" destId="{D61EE9CE-058C-45CC-AC01-854CE4CE543C}" srcOrd="0" destOrd="0" presId="urn:microsoft.com/office/officeart/2018/2/layout/IconVerticalSolidList"/>
    <dgm:cxn modelId="{635E2C7C-437C-4209-A78C-692E907706B2}" srcId="{55278A0A-AC26-4CCA-8C2A-0CADBF3D370C}" destId="{444E79BB-1CF9-421D-940E-EC37EEB49C3A}" srcOrd="2" destOrd="0" parTransId="{44B945A7-B9A3-4230-93AB-5822B321BA9B}" sibTransId="{40AF0233-F738-4B04-9403-4EAD345D6688}"/>
    <dgm:cxn modelId="{492B438B-4EC3-5D44-BCD5-89915674ECA8}" srcId="{55278A0A-AC26-4CCA-8C2A-0CADBF3D370C}" destId="{FDFEFCDC-BC78-6244-93C9-78941AFAFBE5}" srcOrd="1" destOrd="0" parTransId="{EE48F70A-E83C-F740-9EA3-4F41102A8AC7}" sibTransId="{930462A6-FE87-A041-BC1F-8FD300B17BC4}"/>
    <dgm:cxn modelId="{7057FCA6-2296-6A40-BAD9-18AEFCDE6531}" type="presOf" srcId="{FDFEFCDC-BC78-6244-93C9-78941AFAFBE5}" destId="{D727F835-631A-C840-9460-79FFE520B2AB}" srcOrd="0" destOrd="0" presId="urn:microsoft.com/office/officeart/2018/2/layout/IconVerticalSolidList"/>
    <dgm:cxn modelId="{3DD7A1CA-4C85-43E2-B86E-F2CD2F8129C1}" srcId="{55278A0A-AC26-4CCA-8C2A-0CADBF3D370C}" destId="{FA3B8C7F-6901-451E-BC9C-1E704E73D5CE}" srcOrd="4" destOrd="0" parTransId="{A71C5352-0283-4E99-A15A-505989D7F6F7}" sibTransId="{A8BBA80D-27B1-43B2-970C-65C5D4A821A7}"/>
    <dgm:cxn modelId="{578855D3-19A7-5547-8F7A-1AB7E5DA0A9D}" type="presOf" srcId="{FA3B8C7F-6901-451E-BC9C-1E704E73D5CE}" destId="{E28C52F1-71E4-4105-91A8-EB90CA68D7B2}" srcOrd="0" destOrd="0" presId="urn:microsoft.com/office/officeart/2018/2/layout/IconVerticalSolidList"/>
    <dgm:cxn modelId="{38A46AE6-46D4-B046-BDBD-EE33A9D1B332}" type="presOf" srcId="{28D75BBE-F12A-477F-B3D6-163DC5EEC5D2}" destId="{952667A6-1CDA-4C79-BE73-D95460193D80}" srcOrd="0" destOrd="0" presId="urn:microsoft.com/office/officeart/2018/2/layout/IconVerticalSolidList"/>
    <dgm:cxn modelId="{ED2085F1-0EFC-2648-9EBF-9B0ECDEB848B}" type="presOf" srcId="{195EC5C3-3AA3-47EF-A194-FB99C300B83A}" destId="{88F2E7A2-C6C8-4853-8AEC-BCBB6A1BC6AD}" srcOrd="0" destOrd="0" presId="urn:microsoft.com/office/officeart/2018/2/layout/IconVerticalSolidList"/>
    <dgm:cxn modelId="{9D0966FE-EA3F-1E4C-85A5-4F09F505EB8A}" srcId="{55278A0A-AC26-4CCA-8C2A-0CADBF3D370C}" destId="{835C2CA7-CA10-1246-AC09-BB23FA9A29F7}" srcOrd="0" destOrd="0" parTransId="{07187DE1-F606-2940-A6D4-447DF93536D8}" sibTransId="{A620F65F-A1B5-EF46-A445-6949655BA050}"/>
    <dgm:cxn modelId="{980332BF-6283-974E-84E9-DE509C552728}" type="presParOf" srcId="{AD363657-5D1D-4953-9C08-F440C1CDA5BC}" destId="{8F5A55C8-6AB1-F54D-88C1-F2E64F7AB9B5}" srcOrd="0" destOrd="0" presId="urn:microsoft.com/office/officeart/2018/2/layout/IconVerticalSolidList"/>
    <dgm:cxn modelId="{2675D935-2327-8741-A4F9-CEEB4C9F8A8C}" type="presParOf" srcId="{8F5A55C8-6AB1-F54D-88C1-F2E64F7AB9B5}" destId="{08AF2E6D-EE62-E741-8D6A-7F72E98A6F1F}" srcOrd="0" destOrd="0" presId="urn:microsoft.com/office/officeart/2018/2/layout/IconVerticalSolidList"/>
    <dgm:cxn modelId="{04764FD7-90D4-B449-80C0-7A130F0F8A67}" type="presParOf" srcId="{8F5A55C8-6AB1-F54D-88C1-F2E64F7AB9B5}" destId="{EED1B37B-B86C-924F-9F55-8B21B70C173A}" srcOrd="1" destOrd="0" presId="urn:microsoft.com/office/officeart/2018/2/layout/IconVerticalSolidList"/>
    <dgm:cxn modelId="{265DE6AC-CF5B-3849-902E-B97A5C8651EE}" type="presParOf" srcId="{8F5A55C8-6AB1-F54D-88C1-F2E64F7AB9B5}" destId="{5B74F77A-3A7A-5C46-B019-82C7C8047774}" srcOrd="2" destOrd="0" presId="urn:microsoft.com/office/officeart/2018/2/layout/IconVerticalSolidList"/>
    <dgm:cxn modelId="{FAE2D866-5FB1-B940-9ACD-D8DEE1CBC9D7}" type="presParOf" srcId="{8F5A55C8-6AB1-F54D-88C1-F2E64F7AB9B5}" destId="{B906A9F9-31A8-2B49-8D6B-8C075D69FFE7}" srcOrd="3" destOrd="0" presId="urn:microsoft.com/office/officeart/2018/2/layout/IconVerticalSolidList"/>
    <dgm:cxn modelId="{A99F10D4-82F6-FB46-A339-8EBDED9AEE67}" type="presParOf" srcId="{AD363657-5D1D-4953-9C08-F440C1CDA5BC}" destId="{8F6FEFF4-505F-9F4C-B5AB-6EE95147AF49}" srcOrd="1" destOrd="0" presId="urn:microsoft.com/office/officeart/2018/2/layout/IconVerticalSolidList"/>
    <dgm:cxn modelId="{6A445DE6-2253-B840-A06C-8B4BE45C955E}" type="presParOf" srcId="{AD363657-5D1D-4953-9C08-F440C1CDA5BC}" destId="{1D66CA3F-E12B-A647-842E-9B33B2D2A1CB}" srcOrd="2" destOrd="0" presId="urn:microsoft.com/office/officeart/2018/2/layout/IconVerticalSolidList"/>
    <dgm:cxn modelId="{9C3205B4-9E32-BC40-B731-8AC756DE28DE}" type="presParOf" srcId="{1D66CA3F-E12B-A647-842E-9B33B2D2A1CB}" destId="{604D1A9E-68C0-8447-9CFC-474DB713B56D}" srcOrd="0" destOrd="0" presId="urn:microsoft.com/office/officeart/2018/2/layout/IconVerticalSolidList"/>
    <dgm:cxn modelId="{E946DB86-06D6-6A40-9A25-1204A79974BB}" type="presParOf" srcId="{1D66CA3F-E12B-A647-842E-9B33B2D2A1CB}" destId="{7CFEB61F-E90C-B645-9005-68147C0BB822}" srcOrd="1" destOrd="0" presId="urn:microsoft.com/office/officeart/2018/2/layout/IconVerticalSolidList"/>
    <dgm:cxn modelId="{A95BEDE5-7D1E-7844-98AA-FCBDA2DC34E3}" type="presParOf" srcId="{1D66CA3F-E12B-A647-842E-9B33B2D2A1CB}" destId="{B9B41DB4-009B-1C4E-A0A0-4C8650DA6E53}" srcOrd="2" destOrd="0" presId="urn:microsoft.com/office/officeart/2018/2/layout/IconVerticalSolidList"/>
    <dgm:cxn modelId="{663D3E35-4C67-7946-9B54-B3E30360E0A5}" type="presParOf" srcId="{1D66CA3F-E12B-A647-842E-9B33B2D2A1CB}" destId="{D727F835-631A-C840-9460-79FFE520B2AB}" srcOrd="3" destOrd="0" presId="urn:microsoft.com/office/officeart/2018/2/layout/IconVerticalSolidList"/>
    <dgm:cxn modelId="{012EEB96-386A-DF46-BB58-87D1BCCA0453}" type="presParOf" srcId="{AD363657-5D1D-4953-9C08-F440C1CDA5BC}" destId="{8819E99C-0542-9246-9B41-653C6EE51D8A}" srcOrd="3" destOrd="0" presId="urn:microsoft.com/office/officeart/2018/2/layout/IconVerticalSolidList"/>
    <dgm:cxn modelId="{3D119A1B-FBBF-0941-949F-1C81B98E3141}" type="presParOf" srcId="{AD363657-5D1D-4953-9C08-F440C1CDA5BC}" destId="{1A0D545E-5E6C-44D7-9A81-742BDBF14C57}" srcOrd="4" destOrd="0" presId="urn:microsoft.com/office/officeart/2018/2/layout/IconVerticalSolidList"/>
    <dgm:cxn modelId="{7C2A6E1C-480E-D64D-AE98-F92CE2B40A69}" type="presParOf" srcId="{1A0D545E-5E6C-44D7-9A81-742BDBF14C57}" destId="{3E007421-A1BD-4CBA-B0A5-8095CE805F0B}" srcOrd="0" destOrd="0" presId="urn:microsoft.com/office/officeart/2018/2/layout/IconVerticalSolidList"/>
    <dgm:cxn modelId="{D081C9D3-3A13-B544-85F8-DD52EF73CD85}" type="presParOf" srcId="{1A0D545E-5E6C-44D7-9A81-742BDBF14C57}" destId="{99973BC3-A73D-4203-A95E-FA790548C402}" srcOrd="1" destOrd="0" presId="urn:microsoft.com/office/officeart/2018/2/layout/IconVerticalSolidList"/>
    <dgm:cxn modelId="{106B62DF-90B6-074B-8AC6-8F520D7EA97C}" type="presParOf" srcId="{1A0D545E-5E6C-44D7-9A81-742BDBF14C57}" destId="{8E1E3039-4C91-41E3-98D5-B2A00D80A36C}" srcOrd="2" destOrd="0" presId="urn:microsoft.com/office/officeart/2018/2/layout/IconVerticalSolidList"/>
    <dgm:cxn modelId="{E9879860-7EBA-9544-AE79-460D6C8BD7C7}" type="presParOf" srcId="{1A0D545E-5E6C-44D7-9A81-742BDBF14C57}" destId="{D61EE9CE-058C-45CC-AC01-854CE4CE543C}" srcOrd="3" destOrd="0" presId="urn:microsoft.com/office/officeart/2018/2/layout/IconVerticalSolidList"/>
    <dgm:cxn modelId="{29EB3627-4151-F740-84CC-C7E89B137258}" type="presParOf" srcId="{AD363657-5D1D-4953-9C08-F440C1CDA5BC}" destId="{48AE191B-5498-4A5D-9544-AA1406C626CA}" srcOrd="5" destOrd="0" presId="urn:microsoft.com/office/officeart/2018/2/layout/IconVerticalSolidList"/>
    <dgm:cxn modelId="{E58C659F-B8B5-E144-9604-88255CFF80DB}" type="presParOf" srcId="{AD363657-5D1D-4953-9C08-F440C1CDA5BC}" destId="{6527FBC1-43AF-4BCB-B932-C5014F0D84FF}" srcOrd="6" destOrd="0" presId="urn:microsoft.com/office/officeart/2018/2/layout/IconVerticalSolidList"/>
    <dgm:cxn modelId="{ABD87CEF-5CCC-B646-938C-4FC397845DCD}" type="presParOf" srcId="{6527FBC1-43AF-4BCB-B932-C5014F0D84FF}" destId="{80F6165A-E6C6-4114-A517-72DC07562D6F}" srcOrd="0" destOrd="0" presId="urn:microsoft.com/office/officeart/2018/2/layout/IconVerticalSolidList"/>
    <dgm:cxn modelId="{9B723D48-1944-CB48-8092-60FAF611103D}" type="presParOf" srcId="{6527FBC1-43AF-4BCB-B932-C5014F0D84FF}" destId="{5EBEE378-E9C6-49D7-AE46-7A543B5799B8}" srcOrd="1" destOrd="0" presId="urn:microsoft.com/office/officeart/2018/2/layout/IconVerticalSolidList"/>
    <dgm:cxn modelId="{6EEE4C2B-599A-D044-9E48-56B924CB224A}" type="presParOf" srcId="{6527FBC1-43AF-4BCB-B932-C5014F0D84FF}" destId="{B6702825-6979-4846-8A06-72615729BE1F}" srcOrd="2" destOrd="0" presId="urn:microsoft.com/office/officeart/2018/2/layout/IconVerticalSolidList"/>
    <dgm:cxn modelId="{35354185-AA69-784F-97E3-9003C6482857}" type="presParOf" srcId="{6527FBC1-43AF-4BCB-B932-C5014F0D84FF}" destId="{952667A6-1CDA-4C79-BE73-D95460193D80}" srcOrd="3" destOrd="0" presId="urn:microsoft.com/office/officeart/2018/2/layout/IconVerticalSolidList"/>
    <dgm:cxn modelId="{1B19062E-6FD5-8D4A-BED9-94904E418DE7}" type="presParOf" srcId="{AD363657-5D1D-4953-9C08-F440C1CDA5BC}" destId="{D21B7588-CDA4-48F8-8B2B-A672A5E005B1}" srcOrd="7" destOrd="0" presId="urn:microsoft.com/office/officeart/2018/2/layout/IconVerticalSolidList"/>
    <dgm:cxn modelId="{B97FA6C8-8A68-7040-BCFE-9CF60328C3CA}" type="presParOf" srcId="{AD363657-5D1D-4953-9C08-F440C1CDA5BC}" destId="{04E168FC-0FA7-4962-9574-436CA42A4453}" srcOrd="8" destOrd="0" presId="urn:microsoft.com/office/officeart/2018/2/layout/IconVerticalSolidList"/>
    <dgm:cxn modelId="{D6F87D6F-6669-DC42-A750-07402B82A0AF}" type="presParOf" srcId="{04E168FC-0FA7-4962-9574-436CA42A4453}" destId="{4E524C9A-BDE0-42E4-9005-8EA93CB1A97F}" srcOrd="0" destOrd="0" presId="urn:microsoft.com/office/officeart/2018/2/layout/IconVerticalSolidList"/>
    <dgm:cxn modelId="{65A9998D-DA72-3840-B588-722E44695A2B}" type="presParOf" srcId="{04E168FC-0FA7-4962-9574-436CA42A4453}" destId="{1D484F3F-4F08-4FD1-9ACC-463AA3B17ADC}" srcOrd="1" destOrd="0" presId="urn:microsoft.com/office/officeart/2018/2/layout/IconVerticalSolidList"/>
    <dgm:cxn modelId="{28B3475C-27B9-CC4F-87DE-7305F4DDB61B}" type="presParOf" srcId="{04E168FC-0FA7-4962-9574-436CA42A4453}" destId="{0CF328E2-7D77-44E6-970F-C25344472924}" srcOrd="2" destOrd="0" presId="urn:microsoft.com/office/officeart/2018/2/layout/IconVerticalSolidList"/>
    <dgm:cxn modelId="{AEF62A81-F7C2-1B44-9692-6E0F3D2A54AE}" type="presParOf" srcId="{04E168FC-0FA7-4962-9574-436CA42A4453}" destId="{E28C52F1-71E4-4105-91A8-EB90CA68D7B2}" srcOrd="3" destOrd="0" presId="urn:microsoft.com/office/officeart/2018/2/layout/IconVerticalSolidList"/>
    <dgm:cxn modelId="{1F8309D7-0C4B-F544-A20C-B73593D78E78}" type="presParOf" srcId="{AD363657-5D1D-4953-9C08-F440C1CDA5BC}" destId="{ED82CA32-0BEB-42D4-8E09-97D7B68B9582}" srcOrd="9" destOrd="0" presId="urn:microsoft.com/office/officeart/2018/2/layout/IconVerticalSolidList"/>
    <dgm:cxn modelId="{9A590F3F-98AE-3344-BD91-3C0E0C404188}" type="presParOf" srcId="{AD363657-5D1D-4953-9C08-F440C1CDA5BC}" destId="{18759DAB-735C-46A9-8E43-E39F462FD988}" srcOrd="10" destOrd="0" presId="urn:microsoft.com/office/officeart/2018/2/layout/IconVerticalSolidList"/>
    <dgm:cxn modelId="{5333A699-53CE-3743-ABB6-8BAA8A007B2C}" type="presParOf" srcId="{18759DAB-735C-46A9-8E43-E39F462FD988}" destId="{7802C716-31DD-4510-B83C-320245F5E155}" srcOrd="0" destOrd="0" presId="urn:microsoft.com/office/officeart/2018/2/layout/IconVerticalSolidList"/>
    <dgm:cxn modelId="{010E7AAF-7187-6F49-8F58-79A2C06B2394}" type="presParOf" srcId="{18759DAB-735C-46A9-8E43-E39F462FD988}" destId="{6054CA8B-1C6F-483E-8D4A-D10E867990A6}" srcOrd="1" destOrd="0" presId="urn:microsoft.com/office/officeart/2018/2/layout/IconVerticalSolidList"/>
    <dgm:cxn modelId="{89883360-F9F0-6041-94E9-7D981814184C}" type="presParOf" srcId="{18759DAB-735C-46A9-8E43-E39F462FD988}" destId="{90F88AF7-ADA4-4E22-B650-C6BA360A9C2D}" srcOrd="2" destOrd="0" presId="urn:microsoft.com/office/officeart/2018/2/layout/IconVerticalSolidList"/>
    <dgm:cxn modelId="{5D56BDE8-10BE-1C43-B277-0D827EEF9724}" type="presParOf" srcId="{18759DAB-735C-46A9-8E43-E39F462FD988}" destId="{88F2E7A2-C6C8-4853-8AEC-BCBB6A1BC6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F2E6D-EE62-E741-8D6A-7F72E98A6F1F}">
      <dsp:nvSpPr>
        <dsp:cNvPr id="0" name=""/>
        <dsp:cNvSpPr/>
      </dsp:nvSpPr>
      <dsp:spPr>
        <a:xfrm>
          <a:off x="0" y="1903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1B37B-B86C-924F-9F55-8B21B70C173A}">
      <dsp:nvSpPr>
        <dsp:cNvPr id="0" name=""/>
        <dsp:cNvSpPr/>
      </dsp:nvSpPr>
      <dsp:spPr>
        <a:xfrm>
          <a:off x="245405" y="184436"/>
          <a:ext cx="446191" cy="44619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06A9F9-31A8-2B49-8D6B-8C075D69FFE7}">
      <dsp:nvSpPr>
        <dsp:cNvPr id="0" name=""/>
        <dsp:cNvSpPr/>
      </dsp:nvSpPr>
      <dsp:spPr>
        <a:xfrm>
          <a:off x="937002" y="1903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Hvilke ønsker har I til Citrix?</a:t>
          </a:r>
        </a:p>
      </dsp:txBody>
      <dsp:txXfrm>
        <a:off x="937002" y="1903"/>
        <a:ext cx="5576601" cy="811257"/>
      </dsp:txXfrm>
    </dsp:sp>
    <dsp:sp modelId="{604D1A9E-68C0-8447-9CFC-474DB713B56D}">
      <dsp:nvSpPr>
        <dsp:cNvPr id="0" name=""/>
        <dsp:cNvSpPr/>
      </dsp:nvSpPr>
      <dsp:spPr>
        <a:xfrm>
          <a:off x="0" y="1015975"/>
          <a:ext cx="6513603" cy="811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EB61F-E90C-B645-9005-68147C0BB822}">
      <dsp:nvSpPr>
        <dsp:cNvPr id="0" name=""/>
        <dsp:cNvSpPr/>
      </dsp:nvSpPr>
      <dsp:spPr>
        <a:xfrm>
          <a:off x="245405" y="1198508"/>
          <a:ext cx="446191" cy="446191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7F835-631A-C840-9460-79FFE520B2AB}">
      <dsp:nvSpPr>
        <dsp:cNvPr id="0" name=""/>
        <dsp:cNvSpPr/>
      </dsp:nvSpPr>
      <dsp:spPr>
        <a:xfrm>
          <a:off x="937002" y="1015975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Hvordan er jeres Citrix miljø i dag?</a:t>
          </a:r>
        </a:p>
      </dsp:txBody>
      <dsp:txXfrm>
        <a:off x="937002" y="1015975"/>
        <a:ext cx="5576601" cy="811257"/>
      </dsp:txXfrm>
    </dsp:sp>
    <dsp:sp modelId="{3E007421-A1BD-4CBA-B0A5-8095CE805F0B}">
      <dsp:nvSpPr>
        <dsp:cNvPr id="0" name=""/>
        <dsp:cNvSpPr/>
      </dsp:nvSpPr>
      <dsp:spPr>
        <a:xfrm>
          <a:off x="0" y="2030048"/>
          <a:ext cx="6513603" cy="8112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3BC3-A73D-4203-A95E-FA790548C402}">
      <dsp:nvSpPr>
        <dsp:cNvPr id="0" name=""/>
        <dsp:cNvSpPr/>
      </dsp:nvSpPr>
      <dsp:spPr>
        <a:xfrm>
          <a:off x="245405" y="2212581"/>
          <a:ext cx="446191" cy="4461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EE9CE-058C-45CC-AC01-854CE4CE543C}">
      <dsp:nvSpPr>
        <dsp:cNvPr id="0" name=""/>
        <dsp:cNvSpPr/>
      </dsp:nvSpPr>
      <dsp:spPr>
        <a:xfrm>
          <a:off x="937002" y="2030048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Hvordan ser Citrix ud i dag</a:t>
          </a:r>
          <a:endParaRPr lang="en-US" sz="1900" kern="1200" dirty="0"/>
        </a:p>
      </dsp:txBody>
      <dsp:txXfrm>
        <a:off x="937002" y="2030048"/>
        <a:ext cx="5576601" cy="811257"/>
      </dsp:txXfrm>
    </dsp:sp>
    <dsp:sp modelId="{80F6165A-E6C6-4114-A517-72DC07562D6F}">
      <dsp:nvSpPr>
        <dsp:cNvPr id="0" name=""/>
        <dsp:cNvSpPr/>
      </dsp:nvSpPr>
      <dsp:spPr>
        <a:xfrm>
          <a:off x="0" y="3044120"/>
          <a:ext cx="6513603" cy="8112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EE378-E9C6-49D7-AE46-7A543B5799B8}">
      <dsp:nvSpPr>
        <dsp:cNvPr id="0" name=""/>
        <dsp:cNvSpPr/>
      </dsp:nvSpPr>
      <dsp:spPr>
        <a:xfrm>
          <a:off x="245405" y="3226653"/>
          <a:ext cx="446191" cy="4461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2667A6-1CDA-4C79-BE73-D95460193D80}">
      <dsp:nvSpPr>
        <dsp:cNvPr id="0" name=""/>
        <dsp:cNvSpPr/>
      </dsp:nvSpPr>
      <dsp:spPr>
        <a:xfrm>
          <a:off x="937002" y="3044120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Hvordan kan vi tage Citrix </a:t>
          </a:r>
          <a:r>
            <a:rPr lang="da-DK" sz="1900" kern="1200" dirty="0" err="1"/>
            <a:t>Cloud</a:t>
          </a:r>
          <a:r>
            <a:rPr lang="da-DK" sz="1900" kern="1200" dirty="0"/>
            <a:t> i brug</a:t>
          </a:r>
          <a:endParaRPr lang="en-US" sz="1900" kern="1200" dirty="0"/>
        </a:p>
      </dsp:txBody>
      <dsp:txXfrm>
        <a:off x="937002" y="3044120"/>
        <a:ext cx="5576601" cy="811257"/>
      </dsp:txXfrm>
    </dsp:sp>
    <dsp:sp modelId="{4E524C9A-BDE0-42E4-9005-8EA93CB1A97F}">
      <dsp:nvSpPr>
        <dsp:cNvPr id="0" name=""/>
        <dsp:cNvSpPr/>
      </dsp:nvSpPr>
      <dsp:spPr>
        <a:xfrm>
          <a:off x="0" y="4058192"/>
          <a:ext cx="6513603" cy="81125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84F3F-4F08-4FD1-9ACC-463AA3B17ADC}">
      <dsp:nvSpPr>
        <dsp:cNvPr id="0" name=""/>
        <dsp:cNvSpPr/>
      </dsp:nvSpPr>
      <dsp:spPr>
        <a:xfrm>
          <a:off x="245405" y="4240725"/>
          <a:ext cx="446191" cy="4461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C52F1-71E4-4105-91A8-EB90CA68D7B2}">
      <dsp:nvSpPr>
        <dsp:cNvPr id="0" name=""/>
        <dsp:cNvSpPr/>
      </dsp:nvSpPr>
      <dsp:spPr>
        <a:xfrm>
          <a:off x="937002" y="4058192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Hvordan passer Azure eller andre public </a:t>
          </a:r>
          <a:r>
            <a:rPr lang="da-DK" sz="1900" kern="1200" dirty="0" err="1"/>
            <a:t>clouds</a:t>
          </a:r>
          <a:r>
            <a:rPr lang="da-DK" sz="1900" kern="1200" dirty="0"/>
            <a:t> ind i billedet</a:t>
          </a:r>
          <a:endParaRPr lang="en-US" sz="1900" kern="1200" dirty="0"/>
        </a:p>
      </dsp:txBody>
      <dsp:txXfrm>
        <a:off x="937002" y="4058192"/>
        <a:ext cx="5576601" cy="811257"/>
      </dsp:txXfrm>
    </dsp:sp>
    <dsp:sp modelId="{7802C716-31DD-4510-B83C-320245F5E155}">
      <dsp:nvSpPr>
        <dsp:cNvPr id="0" name=""/>
        <dsp:cNvSpPr/>
      </dsp:nvSpPr>
      <dsp:spPr>
        <a:xfrm>
          <a:off x="0" y="5072264"/>
          <a:ext cx="6513603" cy="8112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54CA8B-1C6F-483E-8D4A-D10E867990A6}">
      <dsp:nvSpPr>
        <dsp:cNvPr id="0" name=""/>
        <dsp:cNvSpPr/>
      </dsp:nvSpPr>
      <dsp:spPr>
        <a:xfrm>
          <a:off x="245405" y="5254797"/>
          <a:ext cx="446191" cy="4461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F2E7A2-C6C8-4853-8AEC-BCBB6A1BC6AD}">
      <dsp:nvSpPr>
        <dsp:cNvPr id="0" name=""/>
        <dsp:cNvSpPr/>
      </dsp:nvSpPr>
      <dsp:spPr>
        <a:xfrm>
          <a:off x="937002" y="5072264"/>
          <a:ext cx="5576601" cy="811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58" tIns="85858" rIns="85858" bIns="8585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Hvordan ser en ren </a:t>
          </a:r>
          <a:r>
            <a:rPr lang="da-DK" sz="1900" kern="1200" dirty="0" err="1"/>
            <a:t>cloud</a:t>
          </a:r>
          <a:r>
            <a:rPr lang="da-DK" sz="1900" kern="1200" dirty="0"/>
            <a:t> løsning ud</a:t>
          </a:r>
          <a:endParaRPr lang="en-US" sz="1900" kern="1200" dirty="0"/>
        </a:p>
      </dsp:txBody>
      <dsp:txXfrm>
        <a:off x="937002" y="5072264"/>
        <a:ext cx="5576601" cy="811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EE0EA-8D5D-5943-8DB3-F01F0D27E3B4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D20382-D669-4B46-B253-678B2A2EF61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84596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0382-D669-4B46-B253-678B2A2EF611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395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D20382-D669-4B46-B253-678B2A2EF611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42246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slide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i master</a:t>
            </a:r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99C3B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#ConectoTechTalk</a:t>
            </a:r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D8C-3B11-274B-B7FB-DB80F458DCA2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3"/>
          <a:srcRect l="14756" t="22035" r="14173" b="21574"/>
          <a:stretch/>
        </p:blipFill>
        <p:spPr>
          <a:xfrm>
            <a:off x="9593256" y="171346"/>
            <a:ext cx="2462109" cy="92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3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88A447-DB01-0B47-B051-1047C376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4D10375-A4B8-9246-B586-28047588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91C5FBD8-B085-8641-BD49-9F93AEBE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D977D06C-A232-E440-8A29-030DB330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36778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E114FF98-932E-F144-9487-8888003C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A453AFD1-8D71-DC43-94E9-83A77D3C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35D879B-1AE2-2743-BDC3-C91369108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0733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DF8A2-066A-3843-A62D-DA8B09D5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1F92B32-5DB7-BC4E-88F2-99D053F9E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25C4DB1-41AB-A542-A853-B5DE4A8EFB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A112E0C-0EBC-6543-8784-D1CBE3822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0510616-B933-D643-A2E8-629888E64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8FD0D8D5-104A-A446-8F32-02C2AFBF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33847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2C4FC-7A89-1E4C-91CE-190F8A07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EE412A8D-B0E1-174F-B770-361AE8771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1859972B-C012-E04D-B731-841841175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E26EF47F-8A32-534E-9BB3-2F1DD4BE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8116186-3C87-2C4C-A63C-7288187F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9385FE4-B1E3-1C4B-BB4C-1F769CEAD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8556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04421-987B-DB42-B75E-6C42F87A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0622B1B-A8F1-B045-A29D-9362C06B3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D970C22-F49F-EA49-9D14-A21ADC3BA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C00E6E2-42DE-6C42-8F06-096E8890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C47CC8B-61D9-1C4A-8BEB-A895FD99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124326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9ED77406-170E-B242-8461-D5467A4413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3C5F27CB-E295-DE44-B8C9-63E582998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551E10D-EC52-8445-AF5C-52585750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454FD180-4E04-D04A-B903-6295246E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DD6CC46-925C-1742-8D3C-8F741BFA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8141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#ConectoTechTalk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D8C-3B11-274B-B7FB-DB80F458DCA2}" type="slidenum">
              <a:rPr lang="da-DK" smtClean="0"/>
              <a:t>‹nr.›</a:t>
            </a:fld>
            <a:endParaRPr lang="da-DK"/>
          </a:p>
        </p:txBody>
      </p:sp>
      <p:pic>
        <p:nvPicPr>
          <p:cNvPr id="8" name="Billede 7"/>
          <p:cNvPicPr>
            <a:picLocks noChangeAspect="1"/>
          </p:cNvPicPr>
          <p:nvPr userDrawn="1"/>
        </p:nvPicPr>
        <p:blipFill rotWithShape="1">
          <a:blip r:embed="rId2"/>
          <a:srcRect l="15583" t="23160" r="14895" b="23702"/>
          <a:stretch/>
        </p:blipFill>
        <p:spPr>
          <a:xfrm>
            <a:off x="9703676" y="6242911"/>
            <a:ext cx="1650124" cy="600417"/>
          </a:xfrm>
          <a:prstGeom prst="rect">
            <a:avLst/>
          </a:prstGeom>
        </p:spPr>
      </p:pic>
      <p:cxnSp>
        <p:nvCxnSpPr>
          <p:cNvPr id="9" name="Lige forbindelse 8"/>
          <p:cNvCxnSpPr/>
          <p:nvPr userDrawn="1"/>
        </p:nvCxnSpPr>
        <p:spPr>
          <a:xfrm flipV="1">
            <a:off x="838200" y="6180170"/>
            <a:ext cx="10515600" cy="16625"/>
          </a:xfrm>
          <a:prstGeom prst="line">
            <a:avLst/>
          </a:prstGeom>
          <a:ln>
            <a:solidFill>
              <a:srgbClr val="99C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5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a-DK"/>
              <a:t>#ConectoTechTalk</a:t>
            </a:r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18D8C-3B11-274B-B7FB-DB80F458DCA2}" type="slidenum">
              <a:rPr lang="da-DK" smtClean="0"/>
              <a:t>‹nr.›</a:t>
            </a:fld>
            <a:endParaRPr lang="da-DK"/>
          </a:p>
        </p:txBody>
      </p:sp>
      <p:pic>
        <p:nvPicPr>
          <p:cNvPr id="7" name="Billede 6"/>
          <p:cNvPicPr>
            <a:picLocks noChangeAspect="1"/>
          </p:cNvPicPr>
          <p:nvPr userDrawn="1"/>
        </p:nvPicPr>
        <p:blipFill rotWithShape="1">
          <a:blip r:embed="rId2"/>
          <a:srcRect l="15583" t="23160" r="14895" b="23702"/>
          <a:stretch/>
        </p:blipFill>
        <p:spPr>
          <a:xfrm>
            <a:off x="9703676" y="6242911"/>
            <a:ext cx="1650124" cy="600417"/>
          </a:xfrm>
          <a:prstGeom prst="rect">
            <a:avLst/>
          </a:prstGeom>
        </p:spPr>
      </p:pic>
      <p:cxnSp>
        <p:nvCxnSpPr>
          <p:cNvPr id="8" name="Lige forbindelse 7"/>
          <p:cNvCxnSpPr/>
          <p:nvPr userDrawn="1"/>
        </p:nvCxnSpPr>
        <p:spPr>
          <a:xfrm flipV="1">
            <a:off x="838200" y="6180170"/>
            <a:ext cx="10515600" cy="16625"/>
          </a:xfrm>
          <a:prstGeom prst="line">
            <a:avLst/>
          </a:prstGeom>
          <a:ln>
            <a:solidFill>
              <a:srgbClr val="99C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0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51B38"/>
                </a:solidFill>
                <a:latin typeface="Fjalla One" panose="02000506040000020004" pitchFamily="2" charset="0"/>
                <a:ea typeface="Fjalla One" panose="02000506040000020004" pitchFamily="2" charset="0"/>
                <a:cs typeface="Fjalla One" panose="02000506040000020004" pitchFamily="2" charset="0"/>
              </a:defRPr>
            </a:lvl1pPr>
            <a:lvl2pPr marL="685800" indent="-228600">
              <a:buClr>
                <a:srgbClr val="99C3B4"/>
              </a:buClr>
              <a:buFont typeface="Fjalla One" panose="02000506040000020004" pitchFamily="2" charset="0"/>
              <a:buChar char="−"/>
              <a:defRPr>
                <a:solidFill>
                  <a:srgbClr val="151B38"/>
                </a:solidFill>
                <a:latin typeface="Fjalla One" panose="02000506040000020004" pitchFamily="2" charset="0"/>
                <a:ea typeface="Fjalla One" panose="02000506040000020004" pitchFamily="2" charset="0"/>
                <a:cs typeface="Fjalla One" panose="02000506040000020004" pitchFamily="2" charset="0"/>
              </a:defRPr>
            </a:lvl2pPr>
            <a:lvl3pPr>
              <a:defRPr>
                <a:solidFill>
                  <a:srgbClr val="151B38"/>
                </a:solidFill>
                <a:latin typeface="Fjalla One" panose="02000506040000020004" pitchFamily="2" charset="0"/>
                <a:ea typeface="Fjalla One" panose="02000506040000020004" pitchFamily="2" charset="0"/>
                <a:cs typeface="Fjalla One" panose="02000506040000020004" pitchFamily="2" charset="0"/>
              </a:defRPr>
            </a:lvl3pPr>
            <a:lvl4pPr>
              <a:defRPr>
                <a:solidFill>
                  <a:srgbClr val="151B38"/>
                </a:solidFill>
                <a:latin typeface="Fjalla One" panose="02000506040000020004" pitchFamily="2" charset="0"/>
                <a:ea typeface="Fjalla One" panose="02000506040000020004" pitchFamily="2" charset="0"/>
                <a:cs typeface="Fjalla One" panose="02000506040000020004" pitchFamily="2" charset="0"/>
              </a:defRPr>
            </a:lvl4pPr>
            <a:lvl5pPr>
              <a:defRPr>
                <a:solidFill>
                  <a:srgbClr val="151B38"/>
                </a:solidFill>
                <a:latin typeface="Fjalla One" panose="02000506040000020004" pitchFamily="2" charset="0"/>
                <a:ea typeface="Fjalla One" panose="02000506040000020004" pitchFamily="2" charset="0"/>
                <a:cs typeface="Fjalla One" panose="02000506040000020004" pitchFamily="2" charset="0"/>
              </a:defRPr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pic>
        <p:nvPicPr>
          <p:cNvPr id="6" name="Billede 5"/>
          <p:cNvPicPr>
            <a:picLocks noChangeAspect="1"/>
          </p:cNvPicPr>
          <p:nvPr userDrawn="1"/>
        </p:nvPicPr>
        <p:blipFill rotWithShape="1">
          <a:blip r:embed="rId2"/>
          <a:srcRect l="15583" t="23160" r="14895" b="23702"/>
          <a:stretch/>
        </p:blipFill>
        <p:spPr>
          <a:xfrm>
            <a:off x="9703676" y="6242911"/>
            <a:ext cx="1650124" cy="600417"/>
          </a:xfrm>
          <a:prstGeom prst="rect">
            <a:avLst/>
          </a:prstGeom>
        </p:spPr>
      </p:pic>
      <p:cxnSp>
        <p:nvCxnSpPr>
          <p:cNvPr id="8" name="Lige forbindelse 7"/>
          <p:cNvCxnSpPr/>
          <p:nvPr userDrawn="1"/>
        </p:nvCxnSpPr>
        <p:spPr>
          <a:xfrm flipV="1">
            <a:off x="838200" y="6180170"/>
            <a:ext cx="10515600" cy="16625"/>
          </a:xfrm>
          <a:prstGeom prst="line">
            <a:avLst/>
          </a:prstGeom>
          <a:ln>
            <a:solidFill>
              <a:srgbClr val="99C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940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241922-137F-6D4B-AADF-D70870B599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6D0C4F-CB7D-0447-92E4-5037BB54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D503DC5-6030-EA41-A3F1-B16A3074D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0F4468-A2E0-5348-88D5-F0B90497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7F7F61-B3EA-694C-A681-6A2CB86C7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6540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EE312-3A5B-3042-94AB-20D803084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C7A25E0-3717-D14A-9EBD-9A5F04C83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A727554-0848-BA4C-9AD9-30D1DBFB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A5C8F42-C296-B546-B54C-0D6DAC0BA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F341794-2F90-7947-9385-82AB5862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2435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61A9C-4494-FC43-B69E-9268EF6A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2CCFEE0-A8F1-3740-A070-A454AB54C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50FA919-B275-FB4A-95E3-3D1CA996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5EF92FB-D92D-3F48-8452-BC7A5D9D3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94D31A5-2DB3-4A44-B21F-F01F11ED2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672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198C6-2F9D-3E4C-9694-5002CDC02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AA800DF-BB9D-0B40-AF6A-C71F70820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12D3C00-0F68-164E-9480-96E5757C9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1191D8E1-E22A-AE41-9DBC-A59443E47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C56479FB-5A24-AB44-AF6F-6CFBDF2B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1616634-D6D8-8D46-B97F-08635E9CB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61136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1B38E-1622-654F-951C-291EC4B0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FC7E62D-63C4-DD4A-982D-37941A51B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8A29556-B2AB-C84B-8D80-977B98DD3A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CC6E0C9C-8468-6A4C-8447-8E4E61C22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E07FB53D-F233-5743-967F-A1E798C2BD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7909379D-C9AE-6244-BEA9-03B255C9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CF255CBB-D78E-6946-8529-9FEA39B25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8788F4CB-405B-B842-9019-D5E2BECB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67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78F35B5-5A50-014B-BAB0-1C9B313B0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0AF93E9-25D1-A641-B21C-824FD0D2D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7BC3EE-0EF5-6A4F-9D96-14C6F84141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2D4D5-7591-7141-90C0-AB15466D42F1}" type="datetimeFigureOut">
              <a:rPr lang="da-DK" smtClean="0"/>
              <a:t>08/09/2019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5030FBB-ADF9-9346-A3E6-5AFE32E35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E39A273-ADD9-4B4B-BD55-E570C5375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33A9D-00A7-B642-9D2F-566A2201F51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1772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2" r:id="rId2"/>
    <p:sldLayoutId id="2147483661" r:id="rId3"/>
    <p:sldLayoutId id="2147483660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7.tiff"/><Relationship Id="rId7" Type="http://schemas.openxmlformats.org/officeDocument/2006/relationships/image" Target="../media/image2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Conecto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Citrix Cloud Workshop</a:t>
            </a:r>
            <a:endParaRPr lang="da-DK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0488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C28B39-02C8-DB4F-96C7-5CD3280F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da-DK">
                <a:solidFill>
                  <a:srgbClr val="FFFFFF"/>
                </a:solidFill>
              </a:rPr>
              <a:t>Citrix Cloud workshop - Agenda</a:t>
            </a:r>
          </a:p>
        </p:txBody>
      </p:sp>
      <p:graphicFrame>
        <p:nvGraphicFramePr>
          <p:cNvPr id="5" name="Pladsholder til indhold 2">
            <a:extLst>
              <a:ext uri="{FF2B5EF4-FFF2-40B4-BE49-F238E27FC236}">
                <a16:creationId xmlns:a16="http://schemas.microsoft.com/office/drawing/2014/main" id="{BC62D684-34EE-4AB5-A227-19832FB2BF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19538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491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4274AA5-7FF4-584A-A91F-EFFBCBE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Hvilke ønsker har I til Citrix?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2E9A20F1-F6CB-E744-86CF-BE986FC14C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16323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4274AA5-7FF4-584A-A91F-EFFBCBE4D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da-DK" dirty="0"/>
              <a:t>Hvordan er jeres Citrix miljø i dag?</a:t>
            </a:r>
          </a:p>
        </p:txBody>
      </p:sp>
      <p:sp>
        <p:nvSpPr>
          <p:cNvPr id="8" name="Pladsholder til indhold 7">
            <a:extLst>
              <a:ext uri="{FF2B5EF4-FFF2-40B4-BE49-F238E27FC236}">
                <a16:creationId xmlns:a16="http://schemas.microsoft.com/office/drawing/2014/main" id="{2E9A20F1-F6CB-E744-86CF-BE986FC14C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31753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8BB2D89-1DD7-664D-9CFA-1DE16E36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78" y="3224914"/>
            <a:ext cx="1412410" cy="5030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3690CFC-1C3C-614D-8799-7CDF4D9D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65" y="3821407"/>
            <a:ext cx="1695027" cy="330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03B035A-F3AE-D14D-9750-FD0689E3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666" y="4372267"/>
            <a:ext cx="1695027" cy="3302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CE47FB7-2E2A-4648-9B9B-2DABBD6B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16" y="4374039"/>
            <a:ext cx="1266941" cy="50305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1D524A5-9198-3A4D-BAA1-03AF3722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816" y="2443829"/>
            <a:ext cx="1116142" cy="50305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A5EA7F25-0C97-EA45-9E0B-CE3289532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568" y="3107289"/>
            <a:ext cx="1210464" cy="503050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1EFCA558-4D85-664E-9403-DE8EF5A11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568" y="4302789"/>
            <a:ext cx="1124465" cy="50305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69386-0765-1C48-BDE7-36837A2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678" y="4376736"/>
            <a:ext cx="1412410" cy="50305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122BE2C-6280-9C41-B8CF-2F31064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755" y="3155614"/>
            <a:ext cx="1266941" cy="50305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4D167EED-B04F-CB41-AF1B-7B68699B2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816" y="5077160"/>
            <a:ext cx="1116142" cy="503050"/>
          </a:xfrm>
          <a:prstGeom prst="rect">
            <a:avLst/>
          </a:prstGeom>
        </p:spPr>
      </p:pic>
      <p:sp>
        <p:nvSpPr>
          <p:cNvPr id="20" name="Tekstfelt 19">
            <a:extLst>
              <a:ext uri="{FF2B5EF4-FFF2-40B4-BE49-F238E27FC236}">
                <a16:creationId xmlns:a16="http://schemas.microsoft.com/office/drawing/2014/main" id="{0F6A7257-F86B-E040-AD9E-D3181388EB90}"/>
              </a:ext>
            </a:extLst>
          </p:cNvPr>
          <p:cNvSpPr txBox="1"/>
          <p:nvPr/>
        </p:nvSpPr>
        <p:spPr>
          <a:xfrm>
            <a:off x="2242212" y="1756292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DMZ</a:t>
            </a:r>
          </a:p>
        </p:txBody>
      </p:sp>
      <p:sp>
        <p:nvSpPr>
          <p:cNvPr id="21" name="Tekstfelt 20">
            <a:extLst>
              <a:ext uri="{FF2B5EF4-FFF2-40B4-BE49-F238E27FC236}">
                <a16:creationId xmlns:a16="http://schemas.microsoft.com/office/drawing/2014/main" id="{43C24151-4392-F844-9781-77CD4EAA1B98}"/>
              </a:ext>
            </a:extLst>
          </p:cNvPr>
          <p:cNvSpPr txBox="1"/>
          <p:nvPr/>
        </p:nvSpPr>
        <p:spPr>
          <a:xfrm>
            <a:off x="7117958" y="1785516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LAN</a:t>
            </a:r>
          </a:p>
        </p:txBody>
      </p:sp>
      <p:sp>
        <p:nvSpPr>
          <p:cNvPr id="29" name="Afrundet rektangel 28">
            <a:extLst>
              <a:ext uri="{FF2B5EF4-FFF2-40B4-BE49-F238E27FC236}">
                <a16:creationId xmlns:a16="http://schemas.microsoft.com/office/drawing/2014/main" id="{07CB25D5-07B9-934B-848E-38902CCD906A}"/>
              </a:ext>
            </a:extLst>
          </p:cNvPr>
          <p:cNvSpPr/>
          <p:nvPr/>
        </p:nvSpPr>
        <p:spPr>
          <a:xfrm>
            <a:off x="927100" y="2133599"/>
            <a:ext cx="3262128" cy="3660850"/>
          </a:xfrm>
          <a:prstGeom prst="round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0" name="Afrundet rektangel 29">
            <a:extLst>
              <a:ext uri="{FF2B5EF4-FFF2-40B4-BE49-F238E27FC236}">
                <a16:creationId xmlns:a16="http://schemas.microsoft.com/office/drawing/2014/main" id="{C974210D-9B6E-FD4A-B9FA-2384386679B2}"/>
              </a:ext>
            </a:extLst>
          </p:cNvPr>
          <p:cNvSpPr/>
          <p:nvPr/>
        </p:nvSpPr>
        <p:spPr>
          <a:xfrm>
            <a:off x="4354754" y="2133599"/>
            <a:ext cx="5757879" cy="3609013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3" name="Titel 32">
            <a:extLst>
              <a:ext uri="{FF2B5EF4-FFF2-40B4-BE49-F238E27FC236}">
                <a16:creationId xmlns:a16="http://schemas.microsoft.com/office/drawing/2014/main" id="{4461E60A-2ACD-6648-8DEA-5C4FF0B4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ser Citrix ud i dag </a:t>
            </a:r>
          </a:p>
        </p:txBody>
      </p:sp>
    </p:spTree>
    <p:extLst>
      <p:ext uri="{BB962C8B-B14F-4D97-AF65-F5344CB8AC3E}">
        <p14:creationId xmlns:p14="http://schemas.microsoft.com/office/powerpoint/2010/main" val="50060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8BB2D89-1DD7-664D-9CFA-1DE16E36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029" y="-2793707"/>
            <a:ext cx="1412410" cy="5030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3690CFC-1C3C-614D-8799-7CDF4D9D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8487" y="-2032114"/>
            <a:ext cx="1695027" cy="330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03B035A-F3AE-D14D-9750-FD0689E3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8486" y="-1481254"/>
            <a:ext cx="1695027" cy="3302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CE47FB7-2E2A-4648-9B9B-2DABBD6B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882582"/>
            <a:ext cx="1266941" cy="50305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1D524A5-9198-3A4D-BAA1-03AF37225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4891" y="-3574792"/>
            <a:ext cx="1116142" cy="50305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A5EA7F25-0C97-EA45-9E0B-CE3289532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568" y="3843889"/>
            <a:ext cx="1210464" cy="503050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1EFCA558-4D85-664E-9403-DE8EF5A11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7568" y="4899689"/>
            <a:ext cx="1124465" cy="50305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69386-0765-1C48-BDE7-36837A23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029" y="-879885"/>
            <a:ext cx="1412410" cy="50305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122BE2C-6280-9C41-B8CF-2F3106449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4952" y="-2863007"/>
            <a:ext cx="1266941" cy="50305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4D167EED-B04F-CB41-AF1B-7B68699B2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4891" y="-179461"/>
            <a:ext cx="1116142" cy="50305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5C1254FD-928C-AC49-9E5D-73A6BCD00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856589"/>
            <a:ext cx="1283645" cy="503050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1552996A-2391-BA4A-B2AE-C71F09659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4874289"/>
            <a:ext cx="1283645" cy="503050"/>
          </a:xfrm>
          <a:prstGeom prst="rect">
            <a:avLst/>
          </a:prstGeom>
        </p:spPr>
      </p:pic>
      <p:sp>
        <p:nvSpPr>
          <p:cNvPr id="23" name="Tekstfelt 22">
            <a:extLst>
              <a:ext uri="{FF2B5EF4-FFF2-40B4-BE49-F238E27FC236}">
                <a16:creationId xmlns:a16="http://schemas.microsoft.com/office/drawing/2014/main" id="{B44478A6-21BF-C246-82A3-51D9E2911065}"/>
              </a:ext>
            </a:extLst>
          </p:cNvPr>
          <p:cNvSpPr txBox="1"/>
          <p:nvPr/>
        </p:nvSpPr>
        <p:spPr>
          <a:xfrm>
            <a:off x="7117958" y="1785516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LAN</a:t>
            </a:r>
          </a:p>
        </p:txBody>
      </p:sp>
      <p:sp>
        <p:nvSpPr>
          <p:cNvPr id="24" name="Afrundet rektangel 23">
            <a:extLst>
              <a:ext uri="{FF2B5EF4-FFF2-40B4-BE49-F238E27FC236}">
                <a16:creationId xmlns:a16="http://schemas.microsoft.com/office/drawing/2014/main" id="{BD9FCF6D-3629-0146-A15F-3552961B2DA6}"/>
              </a:ext>
            </a:extLst>
          </p:cNvPr>
          <p:cNvSpPr/>
          <p:nvPr/>
        </p:nvSpPr>
        <p:spPr>
          <a:xfrm>
            <a:off x="4354754" y="2133599"/>
            <a:ext cx="5757879" cy="3609013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8B0FAB4-E113-AB4E-9A20-BE4F4A47F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vi tage Citrix </a:t>
            </a:r>
            <a:r>
              <a:rPr lang="da-DK" dirty="0" err="1"/>
              <a:t>Cloud</a:t>
            </a:r>
            <a:r>
              <a:rPr lang="da-DK" dirty="0"/>
              <a:t> i brug</a:t>
            </a:r>
          </a:p>
        </p:txBody>
      </p:sp>
      <p:sp>
        <p:nvSpPr>
          <p:cNvPr id="9" name="Pladsholder til indhold 8">
            <a:extLst>
              <a:ext uri="{FF2B5EF4-FFF2-40B4-BE49-F238E27FC236}">
                <a16:creationId xmlns:a16="http://schemas.microsoft.com/office/drawing/2014/main" id="{F9B91EBB-69B0-8544-8ADC-883B3B6FEB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7401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8BB2D89-1DD7-664D-9CFA-1DE16E36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029" y="-2793707"/>
            <a:ext cx="1412410" cy="5030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3690CFC-1C3C-614D-8799-7CDF4D9D0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8487" y="-2032114"/>
            <a:ext cx="1695027" cy="330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03B035A-F3AE-D14D-9750-FD0689E39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48486" y="-1481254"/>
            <a:ext cx="1695027" cy="3302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CE47FB7-2E2A-4648-9B9B-2DABBD6B4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882582"/>
            <a:ext cx="1266941" cy="50305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1D524A5-9198-3A4D-BAA1-03AF37225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4891" y="-3574792"/>
            <a:ext cx="1116142" cy="50305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A5EA7F25-0C97-EA45-9E0B-CE3289532C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5921" y="3229242"/>
            <a:ext cx="959646" cy="398814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1EFCA558-4D85-664E-9403-DE8EF5A11A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8101" y="4399936"/>
            <a:ext cx="891467" cy="398814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69386-0765-1C48-BDE7-36837A23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67029" y="-879885"/>
            <a:ext cx="1412410" cy="50305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122BE2C-6280-9C41-B8CF-2F3106449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4952" y="-2863007"/>
            <a:ext cx="1266941" cy="50305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4D167EED-B04F-CB41-AF1B-7B68699B2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74891" y="-179461"/>
            <a:ext cx="1116142" cy="50305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5C1254FD-928C-AC49-9E5D-73A6BCD004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517" y="3229241"/>
            <a:ext cx="1017663" cy="398814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1552996A-2391-BA4A-B2AE-C71F09659D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517" y="4399936"/>
            <a:ext cx="1017663" cy="398814"/>
          </a:xfrm>
          <a:prstGeom prst="rect">
            <a:avLst/>
          </a:prstGeom>
        </p:spPr>
      </p:pic>
      <p:sp>
        <p:nvSpPr>
          <p:cNvPr id="21" name="Tekstfelt 20">
            <a:extLst>
              <a:ext uri="{FF2B5EF4-FFF2-40B4-BE49-F238E27FC236}">
                <a16:creationId xmlns:a16="http://schemas.microsoft.com/office/drawing/2014/main" id="{9E2D222B-9162-3F49-BFA0-4ACB16B1C964}"/>
              </a:ext>
            </a:extLst>
          </p:cNvPr>
          <p:cNvSpPr txBox="1"/>
          <p:nvPr/>
        </p:nvSpPr>
        <p:spPr>
          <a:xfrm>
            <a:off x="9439561" y="2420038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LAN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792845A6-94E9-7540-94E5-89C68FB9C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1568949"/>
            <a:ext cx="6736103" cy="4523209"/>
          </a:xfrm>
          <a:prstGeom prst="rect">
            <a:avLst/>
          </a:prstGeom>
        </p:spPr>
      </p:pic>
      <p:sp>
        <p:nvSpPr>
          <p:cNvPr id="8" name="Afrundet rektangel 7">
            <a:extLst>
              <a:ext uri="{FF2B5EF4-FFF2-40B4-BE49-F238E27FC236}">
                <a16:creationId xmlns:a16="http://schemas.microsoft.com/office/drawing/2014/main" id="{4A768557-153C-BC48-86F2-F6507FD91A77}"/>
              </a:ext>
            </a:extLst>
          </p:cNvPr>
          <p:cNvSpPr/>
          <p:nvPr/>
        </p:nvSpPr>
        <p:spPr>
          <a:xfrm>
            <a:off x="7988300" y="2789370"/>
            <a:ext cx="3467100" cy="281133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7D3B6E3-F019-2940-B54B-19B3F389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kan vi tage Citrix </a:t>
            </a:r>
            <a:r>
              <a:rPr lang="da-DK" dirty="0" err="1"/>
              <a:t>Cloud</a:t>
            </a:r>
            <a:r>
              <a:rPr lang="da-DK" dirty="0"/>
              <a:t> i brug</a:t>
            </a:r>
          </a:p>
        </p:txBody>
      </p:sp>
      <p:sp>
        <p:nvSpPr>
          <p:cNvPr id="11" name="Pladsholder til indhold 10">
            <a:extLst>
              <a:ext uri="{FF2B5EF4-FFF2-40B4-BE49-F238E27FC236}">
                <a16:creationId xmlns:a16="http://schemas.microsoft.com/office/drawing/2014/main" id="{BE51068B-3EC5-E945-9EE8-FE08F046B1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53147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8BB2D89-1DD7-664D-9CFA-1DE16E36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7029" y="-2793707"/>
            <a:ext cx="1412410" cy="5030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3690CFC-1C3C-614D-8799-7CDF4D9D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8487" y="-2032114"/>
            <a:ext cx="1695027" cy="330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03B035A-F3AE-D14D-9750-FD0689E3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8486" y="-1481254"/>
            <a:ext cx="1695027" cy="3302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CE47FB7-2E2A-4648-9B9B-2DABBD6B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4891" y="-882582"/>
            <a:ext cx="1266941" cy="50305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1D524A5-9198-3A4D-BAA1-03AF3722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3574792"/>
            <a:ext cx="1116142" cy="503050"/>
          </a:xfrm>
          <a:prstGeom prst="rect">
            <a:avLst/>
          </a:prstGeom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A5EA7F25-0C97-EA45-9E0B-CE3289532C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8106" y="4817032"/>
            <a:ext cx="769128" cy="319638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1EFCA558-4D85-664E-9403-DE8EF5A11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428" y="5450289"/>
            <a:ext cx="714485" cy="319638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69386-0765-1C48-BDE7-36837A2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7029" y="-879885"/>
            <a:ext cx="1412410" cy="50305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122BE2C-6280-9C41-B8CF-2F31064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4952" y="-2863007"/>
            <a:ext cx="1266941" cy="50305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4D167EED-B04F-CB41-AF1B-7B68699B2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179461"/>
            <a:ext cx="1116142" cy="503050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5C1254FD-928C-AC49-9E5D-73A6BCD004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886" y="4842432"/>
            <a:ext cx="815627" cy="319638"/>
          </a:xfrm>
          <a:prstGeom prst="rect">
            <a:avLst/>
          </a:prstGeom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1552996A-2391-BA4A-B2AE-C71F09659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887" y="5450289"/>
            <a:ext cx="815627" cy="319638"/>
          </a:xfrm>
          <a:prstGeom prst="rect">
            <a:avLst/>
          </a:prstGeom>
        </p:spPr>
      </p:pic>
      <p:pic>
        <p:nvPicPr>
          <p:cNvPr id="28" name="Billede 27">
            <a:extLst>
              <a:ext uri="{FF2B5EF4-FFF2-40B4-BE49-F238E27FC236}">
                <a16:creationId xmlns:a16="http://schemas.microsoft.com/office/drawing/2014/main" id="{9D57D312-946F-B042-9E72-217F1F529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6877" y="1906366"/>
            <a:ext cx="769128" cy="319638"/>
          </a:xfrm>
          <a:prstGeom prst="rect">
            <a:avLst/>
          </a:prstGeom>
        </p:spPr>
      </p:pic>
      <p:pic>
        <p:nvPicPr>
          <p:cNvPr id="29" name="Billede 28">
            <a:extLst>
              <a:ext uri="{FF2B5EF4-FFF2-40B4-BE49-F238E27FC236}">
                <a16:creationId xmlns:a16="http://schemas.microsoft.com/office/drawing/2014/main" id="{D53798CD-5C1D-A440-B19D-2E10634BB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9599" y="2679323"/>
            <a:ext cx="714485" cy="319638"/>
          </a:xfrm>
          <a:prstGeom prst="rect">
            <a:avLst/>
          </a:prstGeom>
        </p:spPr>
      </p:pic>
      <p:pic>
        <p:nvPicPr>
          <p:cNvPr id="30" name="Billede 29">
            <a:extLst>
              <a:ext uri="{FF2B5EF4-FFF2-40B4-BE49-F238E27FC236}">
                <a16:creationId xmlns:a16="http://schemas.microsoft.com/office/drawing/2014/main" id="{ADD925C9-5DFE-3E4D-9970-8FEA86170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7057" y="1868266"/>
            <a:ext cx="815627" cy="319638"/>
          </a:xfrm>
          <a:prstGeom prst="rect">
            <a:avLst/>
          </a:prstGeom>
        </p:spPr>
      </p:pic>
      <p:sp>
        <p:nvSpPr>
          <p:cNvPr id="32" name="Tekstfelt 31">
            <a:extLst>
              <a:ext uri="{FF2B5EF4-FFF2-40B4-BE49-F238E27FC236}">
                <a16:creationId xmlns:a16="http://schemas.microsoft.com/office/drawing/2014/main" id="{50314D87-7CFE-F64B-AAA5-00C810A7B906}"/>
              </a:ext>
            </a:extLst>
          </p:cNvPr>
          <p:cNvSpPr txBox="1"/>
          <p:nvPr/>
        </p:nvSpPr>
        <p:spPr>
          <a:xfrm>
            <a:off x="7975600" y="1242981"/>
            <a:ext cx="81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Azure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D6ADBD36-B43B-6445-B7D0-C5F22F976334}"/>
              </a:ext>
            </a:extLst>
          </p:cNvPr>
          <p:cNvSpPr txBox="1"/>
          <p:nvPr/>
        </p:nvSpPr>
        <p:spPr>
          <a:xfrm>
            <a:off x="9378679" y="358115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VPN</a:t>
            </a:r>
          </a:p>
        </p:txBody>
      </p:sp>
      <p:pic>
        <p:nvPicPr>
          <p:cNvPr id="33" name="Billede 32">
            <a:extLst>
              <a:ext uri="{FF2B5EF4-FFF2-40B4-BE49-F238E27FC236}">
                <a16:creationId xmlns:a16="http://schemas.microsoft.com/office/drawing/2014/main" id="{7774D964-F25B-6248-86E3-6DBA31837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2886" y="2691403"/>
            <a:ext cx="815627" cy="319638"/>
          </a:xfrm>
          <a:prstGeom prst="rect">
            <a:avLst/>
          </a:prstGeom>
        </p:spPr>
      </p:pic>
      <p:sp>
        <p:nvSpPr>
          <p:cNvPr id="34" name="Tekstfelt 33">
            <a:extLst>
              <a:ext uri="{FF2B5EF4-FFF2-40B4-BE49-F238E27FC236}">
                <a16:creationId xmlns:a16="http://schemas.microsoft.com/office/drawing/2014/main" id="{2A8C3909-342C-7C4F-ACBC-AE4143A80469}"/>
              </a:ext>
            </a:extLst>
          </p:cNvPr>
          <p:cNvSpPr txBox="1"/>
          <p:nvPr/>
        </p:nvSpPr>
        <p:spPr>
          <a:xfrm>
            <a:off x="7975600" y="3964515"/>
            <a:ext cx="71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LAN</a:t>
            </a:r>
          </a:p>
        </p:txBody>
      </p:sp>
      <p:sp>
        <p:nvSpPr>
          <p:cNvPr id="35" name="Afrundet rektangel 34">
            <a:extLst>
              <a:ext uri="{FF2B5EF4-FFF2-40B4-BE49-F238E27FC236}">
                <a16:creationId xmlns:a16="http://schemas.microsoft.com/office/drawing/2014/main" id="{0E32FFE0-5706-B649-B2FB-D7D7A258DEC9}"/>
              </a:ext>
            </a:extLst>
          </p:cNvPr>
          <p:cNvSpPr/>
          <p:nvPr/>
        </p:nvSpPr>
        <p:spPr>
          <a:xfrm>
            <a:off x="8013075" y="4328280"/>
            <a:ext cx="2819400" cy="172962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6" name="Afrundet rektangel 35">
            <a:extLst>
              <a:ext uri="{FF2B5EF4-FFF2-40B4-BE49-F238E27FC236}">
                <a16:creationId xmlns:a16="http://schemas.microsoft.com/office/drawing/2014/main" id="{F405F121-3611-C04C-A2CD-1EB0A3C5F628}"/>
              </a:ext>
            </a:extLst>
          </p:cNvPr>
          <p:cNvSpPr/>
          <p:nvPr/>
        </p:nvSpPr>
        <p:spPr>
          <a:xfrm>
            <a:off x="8010577" y="1633832"/>
            <a:ext cx="2819400" cy="1636877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1" name="Lige pilforbindelse 40">
            <a:extLst>
              <a:ext uri="{FF2B5EF4-FFF2-40B4-BE49-F238E27FC236}">
                <a16:creationId xmlns:a16="http://schemas.microsoft.com/office/drawing/2014/main" id="{04C6754B-22E2-8F47-BC32-BDD9F4266998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9420277" y="3270709"/>
            <a:ext cx="2498" cy="1057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el 41">
            <a:extLst>
              <a:ext uri="{FF2B5EF4-FFF2-40B4-BE49-F238E27FC236}">
                <a16:creationId xmlns:a16="http://schemas.microsoft.com/office/drawing/2014/main" id="{2739B005-9BE6-3249-B930-D7C44A97D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Hvordan passer Azure eller andre public </a:t>
            </a:r>
            <a:r>
              <a:rPr lang="da-DK" dirty="0" err="1"/>
              <a:t>clouds</a:t>
            </a:r>
            <a:r>
              <a:rPr lang="da-DK" dirty="0"/>
              <a:t> ind i billedet</a:t>
            </a:r>
          </a:p>
        </p:txBody>
      </p:sp>
      <p:pic>
        <p:nvPicPr>
          <p:cNvPr id="48" name="Billede 47">
            <a:extLst>
              <a:ext uri="{FF2B5EF4-FFF2-40B4-BE49-F238E27FC236}">
                <a16:creationId xmlns:a16="http://schemas.microsoft.com/office/drawing/2014/main" id="{2B23DF69-2171-6C44-ABDA-9B3BA05CAF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581649"/>
            <a:ext cx="6736103" cy="45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93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>
            <a:extLst>
              <a:ext uri="{FF2B5EF4-FFF2-40B4-BE49-F238E27FC236}">
                <a16:creationId xmlns:a16="http://schemas.microsoft.com/office/drawing/2014/main" id="{A8BB2D89-1DD7-664D-9CFA-1DE16E361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7029" y="-2793707"/>
            <a:ext cx="1412410" cy="503050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F3690CFC-1C3C-614D-8799-7CDF4D9D0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8487" y="-2032114"/>
            <a:ext cx="1695027" cy="330200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603B035A-F3AE-D14D-9750-FD0689E39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48486" y="-1481254"/>
            <a:ext cx="1695027" cy="330200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9CE47FB7-2E2A-4648-9B9B-2DABBD6B4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4891" y="-882582"/>
            <a:ext cx="1266941" cy="503050"/>
          </a:xfrm>
          <a:prstGeom prst="rect">
            <a:avLst/>
          </a:prstGeom>
        </p:spPr>
      </p:pic>
      <p:pic>
        <p:nvPicPr>
          <p:cNvPr id="12" name="Billede 11">
            <a:extLst>
              <a:ext uri="{FF2B5EF4-FFF2-40B4-BE49-F238E27FC236}">
                <a16:creationId xmlns:a16="http://schemas.microsoft.com/office/drawing/2014/main" id="{81D524A5-9198-3A4D-BAA1-03AF3722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3574792"/>
            <a:ext cx="1116142" cy="50305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B6C69386-0765-1C48-BDE7-36837A23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67029" y="-879885"/>
            <a:ext cx="1412410" cy="503050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7122BE2C-6280-9C41-B8CF-2F3106449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44952" y="-2863007"/>
            <a:ext cx="1266941" cy="503050"/>
          </a:xfrm>
          <a:prstGeom prst="rect">
            <a:avLst/>
          </a:prstGeom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4D167EED-B04F-CB41-AF1B-7B68699B2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4891" y="-179461"/>
            <a:ext cx="1116142" cy="503050"/>
          </a:xfrm>
          <a:prstGeom prst="rect">
            <a:avLst/>
          </a:prstGeom>
        </p:spPr>
      </p:pic>
      <p:pic>
        <p:nvPicPr>
          <p:cNvPr id="2" name="Billede 1">
            <a:extLst>
              <a:ext uri="{FF2B5EF4-FFF2-40B4-BE49-F238E27FC236}">
                <a16:creationId xmlns:a16="http://schemas.microsoft.com/office/drawing/2014/main" id="{792845A6-94E9-7540-94E5-89C68FB9C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44" y="1368003"/>
            <a:ext cx="7035359" cy="4724156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5135064C-04AC-A74F-8D7E-E3D25F24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Hvordan ser en ren </a:t>
            </a:r>
            <a:r>
              <a:rPr lang="da-DK" dirty="0" err="1"/>
              <a:t>cloud</a:t>
            </a:r>
            <a:r>
              <a:rPr lang="da-DK" dirty="0"/>
              <a:t> løsning ud</a:t>
            </a:r>
          </a:p>
        </p:txBody>
      </p:sp>
      <p:pic>
        <p:nvPicPr>
          <p:cNvPr id="49" name="Billede 48">
            <a:extLst>
              <a:ext uri="{FF2B5EF4-FFF2-40B4-BE49-F238E27FC236}">
                <a16:creationId xmlns:a16="http://schemas.microsoft.com/office/drawing/2014/main" id="{03432982-2ED4-1F49-85FB-95318ABBA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77" y="1906366"/>
            <a:ext cx="769128" cy="319638"/>
          </a:xfrm>
          <a:prstGeom prst="rect">
            <a:avLst/>
          </a:prstGeom>
        </p:spPr>
      </p:pic>
      <p:pic>
        <p:nvPicPr>
          <p:cNvPr id="50" name="Billede 49">
            <a:extLst>
              <a:ext uri="{FF2B5EF4-FFF2-40B4-BE49-F238E27FC236}">
                <a16:creationId xmlns:a16="http://schemas.microsoft.com/office/drawing/2014/main" id="{76540B2F-C6B1-FB4D-A489-8B26824C3E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599" y="2679323"/>
            <a:ext cx="714485" cy="319638"/>
          </a:xfrm>
          <a:prstGeom prst="rect">
            <a:avLst/>
          </a:prstGeom>
        </p:spPr>
      </p:pic>
      <p:pic>
        <p:nvPicPr>
          <p:cNvPr id="51" name="Billede 50">
            <a:extLst>
              <a:ext uri="{FF2B5EF4-FFF2-40B4-BE49-F238E27FC236}">
                <a16:creationId xmlns:a16="http://schemas.microsoft.com/office/drawing/2014/main" id="{C7CBFA7D-96AB-E549-99DF-60CFC7E5ED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7057" y="1868266"/>
            <a:ext cx="815627" cy="319638"/>
          </a:xfrm>
          <a:prstGeom prst="rect">
            <a:avLst/>
          </a:prstGeom>
        </p:spPr>
      </p:pic>
      <p:sp>
        <p:nvSpPr>
          <p:cNvPr id="52" name="Tekstfelt 51">
            <a:extLst>
              <a:ext uri="{FF2B5EF4-FFF2-40B4-BE49-F238E27FC236}">
                <a16:creationId xmlns:a16="http://schemas.microsoft.com/office/drawing/2014/main" id="{2B99BA97-34AA-F24A-A05E-BB40E5BCCA61}"/>
              </a:ext>
            </a:extLst>
          </p:cNvPr>
          <p:cNvSpPr txBox="1"/>
          <p:nvPr/>
        </p:nvSpPr>
        <p:spPr>
          <a:xfrm>
            <a:off x="9378679" y="358115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VPN</a:t>
            </a:r>
          </a:p>
        </p:txBody>
      </p:sp>
      <p:pic>
        <p:nvPicPr>
          <p:cNvPr id="53" name="Billede 52">
            <a:extLst>
              <a:ext uri="{FF2B5EF4-FFF2-40B4-BE49-F238E27FC236}">
                <a16:creationId xmlns:a16="http://schemas.microsoft.com/office/drawing/2014/main" id="{CEEEBDCD-7F9F-2545-B0F0-A736D8216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2886" y="2691403"/>
            <a:ext cx="815627" cy="319638"/>
          </a:xfrm>
          <a:prstGeom prst="rect">
            <a:avLst/>
          </a:prstGeom>
        </p:spPr>
      </p:pic>
      <p:sp>
        <p:nvSpPr>
          <p:cNvPr id="54" name="Tekstfelt 53">
            <a:extLst>
              <a:ext uri="{FF2B5EF4-FFF2-40B4-BE49-F238E27FC236}">
                <a16:creationId xmlns:a16="http://schemas.microsoft.com/office/drawing/2014/main" id="{38DC2E5D-FDA1-D74B-A9EE-FD5B5F584EB0}"/>
              </a:ext>
            </a:extLst>
          </p:cNvPr>
          <p:cNvSpPr txBox="1"/>
          <p:nvPr/>
        </p:nvSpPr>
        <p:spPr>
          <a:xfrm>
            <a:off x="7975600" y="3977215"/>
            <a:ext cx="714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LAN</a:t>
            </a:r>
          </a:p>
        </p:txBody>
      </p:sp>
      <p:sp>
        <p:nvSpPr>
          <p:cNvPr id="55" name="Afrundet rektangel 54">
            <a:extLst>
              <a:ext uri="{FF2B5EF4-FFF2-40B4-BE49-F238E27FC236}">
                <a16:creationId xmlns:a16="http://schemas.microsoft.com/office/drawing/2014/main" id="{D8C73169-B983-3E46-B225-FCFD9E2D60DF}"/>
              </a:ext>
            </a:extLst>
          </p:cNvPr>
          <p:cNvSpPr/>
          <p:nvPr/>
        </p:nvSpPr>
        <p:spPr>
          <a:xfrm>
            <a:off x="8013075" y="4328280"/>
            <a:ext cx="2819400" cy="1729620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6" name="Afrundet rektangel 55">
            <a:extLst>
              <a:ext uri="{FF2B5EF4-FFF2-40B4-BE49-F238E27FC236}">
                <a16:creationId xmlns:a16="http://schemas.microsoft.com/office/drawing/2014/main" id="{2877395E-4CE1-9842-B7EF-A468B3F41F50}"/>
              </a:ext>
            </a:extLst>
          </p:cNvPr>
          <p:cNvSpPr/>
          <p:nvPr/>
        </p:nvSpPr>
        <p:spPr>
          <a:xfrm>
            <a:off x="8010577" y="1633832"/>
            <a:ext cx="2819400" cy="1636877"/>
          </a:xfrm>
          <a:prstGeom prst="round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57" name="Lige pilforbindelse 56">
            <a:extLst>
              <a:ext uri="{FF2B5EF4-FFF2-40B4-BE49-F238E27FC236}">
                <a16:creationId xmlns:a16="http://schemas.microsoft.com/office/drawing/2014/main" id="{266D4CFB-CDC9-1E43-B3BB-6E452A5EFD22}"/>
              </a:ext>
            </a:extLst>
          </p:cNvPr>
          <p:cNvCxnSpPr>
            <a:cxnSpLocks/>
            <a:stCxn id="56" idx="2"/>
            <a:endCxn id="55" idx="0"/>
          </p:cNvCxnSpPr>
          <p:nvPr/>
        </p:nvCxnSpPr>
        <p:spPr>
          <a:xfrm>
            <a:off x="9420277" y="3270709"/>
            <a:ext cx="2498" cy="10575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kstfelt 57">
            <a:extLst>
              <a:ext uri="{FF2B5EF4-FFF2-40B4-BE49-F238E27FC236}">
                <a16:creationId xmlns:a16="http://schemas.microsoft.com/office/drawing/2014/main" id="{23D315B9-B6BA-AF43-8D16-B6B24C699F95}"/>
              </a:ext>
            </a:extLst>
          </p:cNvPr>
          <p:cNvSpPr txBox="1"/>
          <p:nvPr/>
        </p:nvSpPr>
        <p:spPr>
          <a:xfrm>
            <a:off x="8128000" y="1272115"/>
            <a:ext cx="90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748318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117</Words>
  <Application>Microsoft Macintosh PowerPoint</Application>
  <PresentationFormat>Widescreen</PresentationFormat>
  <Paragraphs>27</Paragraphs>
  <Slides>9</Slides>
  <Notes>2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Fjalla One</vt:lpstr>
      <vt:lpstr>Office-tema</vt:lpstr>
      <vt:lpstr> Conecto Citrix Cloud Workshop</vt:lpstr>
      <vt:lpstr>Citrix Cloud workshop - Agenda</vt:lpstr>
      <vt:lpstr>Hvilke ønsker har I til Citrix?</vt:lpstr>
      <vt:lpstr>Hvordan er jeres Citrix miljø i dag?</vt:lpstr>
      <vt:lpstr>Hvordan ser Citrix ud i dag </vt:lpstr>
      <vt:lpstr>Hvordan kan vi tage Citrix Cloud i brug</vt:lpstr>
      <vt:lpstr>Hvordan kan vi tage Citrix Cloud i brug</vt:lpstr>
      <vt:lpstr>Hvordan passer Azure eller andre public clouds ind i billedet</vt:lpstr>
      <vt:lpstr>Hvordan ser en ren cloud løsning ud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Citrix Cloud workshop - Agenda</dc:title>
  <dc:creator>Martin Therkelsen</dc:creator>
  <cp:lastModifiedBy>Martin Therkelsen</cp:lastModifiedBy>
  <cp:revision>6</cp:revision>
  <dcterms:created xsi:type="dcterms:W3CDTF">2019-09-08T19:59:05Z</dcterms:created>
  <dcterms:modified xsi:type="dcterms:W3CDTF">2019-09-08T20:38:03Z</dcterms:modified>
</cp:coreProperties>
</file>